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31"/>
    <p:restoredTop sz="94641"/>
  </p:normalViewPr>
  <p:slideViewPr>
    <p:cSldViewPr snapToGrid="0">
      <p:cViewPr varScale="1">
        <p:scale>
          <a:sx n="132" d="100"/>
          <a:sy n="132" d="100"/>
        </p:scale>
        <p:origin x="58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C36D9-B9BE-557A-001E-59551169CE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7FC37E-7D5D-19A7-A6A8-15C2BE87E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C1A86-4B79-6790-F59F-7100A512D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B826E-89CC-F27D-DF28-5B832E373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EA32C-C190-AB7C-B615-CD3AB04EA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922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4614-FF07-B01A-9E69-391CD6E5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1E59E-DE0E-E47E-22CC-426005FB0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371B0-95C2-E295-30B3-21802C23F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FDFB5-2227-FA25-0977-DE1021533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E6B37-FC6D-34BE-BAEC-9C5F0D279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996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2DBD8B-E5BC-F6DA-60CF-D32D60FD74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C486F6-AF3D-261A-F7BF-26511EB22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41881-C511-30FF-2AB8-1C4E33F92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A6A65-9654-757D-DABF-5398FF5A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100C9-5F4A-A0B2-7F06-0173C8763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379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66097-8A02-D119-A876-43F9B9CE1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A7A97-1566-8BE5-53E1-496B667BA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6C319-690C-CC86-3E81-D7B9EEE58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92EF2-17BB-0715-B30E-B80EE5B18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6EEA9-88BF-E62C-09DC-EE0E744A9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43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1C27F-C9D9-7279-D550-4651A2B6F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C374A-2FC4-268E-29CA-A25633ACF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4BA33-01AB-4A89-D08B-FFF35BB9C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5DB01-972B-2EB1-9A0A-DF6C2957F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895E8-0FC8-E7D7-3AE4-690BA8A89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867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32E4-B7B8-AB2F-42C9-6B48AFFF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C674C-D34A-6CCD-1DCA-67635E049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031076-E905-F57E-7AEC-491293AAD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36AA4E-E8BD-CB9A-ABFD-452AAF322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4EC60B-6F8D-A27F-B36C-30289A225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93018-C483-70F7-A74D-4F8DA7ACD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28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F156A-E761-306D-7CF1-98EA3B080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ACC5D-D029-A418-A289-8691195D38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386DF5-4C03-F36E-7F36-DFB1364DDE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B101AC-2D62-5D72-561A-2E73E17561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6C176-EB34-172E-D1DA-E89E82C536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7E2BFA-6279-80E3-21D2-B6A2150B9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0CB134-1152-B9DC-8A5A-80A985A7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70398A-D62D-64BB-D0CD-93E8F415D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159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522F7-6A76-9897-90AA-732786A46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1FDC6-BA46-B885-CC6D-2C5A75BB0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99D039-6D10-D72F-A6CB-6ABA850E5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3555B-2F2F-3717-54C3-45A0EFD5C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15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57CCDE-615D-D433-E10E-7F40E7DEB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7CD3C1-6273-B7F5-F7C6-F89754781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188903-C38D-4371-EA36-A9EFC6078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05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97C35-57AA-57AA-354A-6FB365A56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3CC87-B9B6-3F98-3806-38CE370AB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E6E7A-F432-7443-073C-B61FC338B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234E9-E2E2-CE36-E333-6640B11BD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672A6B-44AB-B9F7-CBDB-EE481178B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EC84CC-DBF1-B65A-C19E-BFED85968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40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7CBD9-DA44-86E6-585C-466236114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7A838C-9B4F-2783-F0A0-87B898223E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CB799D-C496-DF5B-461D-C1409AC12A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51EBBC-5007-FFFE-57A6-75775AB4D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C77B7-1788-3E28-FE6E-7F1454C8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F2706B-2648-6E5C-6661-A35DDD7CA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68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8B805C-5286-0EDE-FED0-19710686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9A703-ABC5-EC3F-B3AF-0FC7D4392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642E1-5480-1049-C227-F494808CFB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B7BC0-1FD7-794F-BE8D-F5F4DC398965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20077-BE46-261B-89A7-AC414FB2CD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FD898-5C12-EFFD-AABA-34432BF7A2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1C062-0E59-E04D-9CA2-BD7B2F18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06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EF95109-72DE-C9B0-6530-702C64B0A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8767" y="393570"/>
            <a:ext cx="4016367" cy="26688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0C0103-309C-66E8-4E21-5F53F91A9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292" y="393866"/>
            <a:ext cx="4016368" cy="266826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10ADD27-FD60-3054-D56E-2FABBB3D2D18}"/>
              </a:ext>
            </a:extLst>
          </p:cNvPr>
          <p:cNvSpPr txBox="1"/>
          <p:nvPr/>
        </p:nvSpPr>
        <p:spPr>
          <a:xfrm>
            <a:off x="2173951" y="3121903"/>
            <a:ext cx="2525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Once-burned landscape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D3EFE35-5CD9-710F-CDC9-7943C44EEDB5}"/>
              </a:ext>
            </a:extLst>
          </p:cNvPr>
          <p:cNvSpPr txBox="1"/>
          <p:nvPr/>
        </p:nvSpPr>
        <p:spPr>
          <a:xfrm>
            <a:off x="7553893" y="3121903"/>
            <a:ext cx="266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Thrice-burned landscape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B1DE942-FE90-8B6E-F8DF-78199212D207}"/>
              </a:ext>
            </a:extLst>
          </p:cNvPr>
          <p:cNvGrpSpPr/>
          <p:nvPr/>
        </p:nvGrpSpPr>
        <p:grpSpPr>
          <a:xfrm>
            <a:off x="1011166" y="3638350"/>
            <a:ext cx="4850621" cy="2480612"/>
            <a:chOff x="1694559" y="3234089"/>
            <a:chExt cx="4850621" cy="2480612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E868538-FAE2-18E0-FB05-9C1D7ADB2989}"/>
                </a:ext>
              </a:extLst>
            </p:cNvPr>
            <p:cNvCxnSpPr>
              <a:cxnSpLocks/>
              <a:stCxn id="4" idx="0"/>
              <a:endCxn id="4" idx="2"/>
            </p:cNvCxnSpPr>
            <p:nvPr/>
          </p:nvCxnSpPr>
          <p:spPr>
            <a:xfrm>
              <a:off x="4125141" y="3234089"/>
              <a:ext cx="0" cy="24806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F16508C-EE64-B174-A0AF-63FAE5C65C97}"/>
                </a:ext>
              </a:extLst>
            </p:cNvPr>
            <p:cNvGrpSpPr/>
            <p:nvPr/>
          </p:nvGrpSpPr>
          <p:grpSpPr>
            <a:xfrm>
              <a:off x="1694559" y="3234089"/>
              <a:ext cx="4850621" cy="2480612"/>
              <a:chOff x="1694559" y="3234089"/>
              <a:chExt cx="4850621" cy="2480612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EB69E11-2262-A9F7-750A-701D9B6D9993}"/>
                  </a:ext>
                </a:extLst>
              </p:cNvPr>
              <p:cNvSpPr txBox="1"/>
              <p:nvPr/>
            </p:nvSpPr>
            <p:spPr>
              <a:xfrm>
                <a:off x="2167655" y="4685474"/>
                <a:ext cx="14586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Average fuel 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6172C9F-4D53-2215-D218-5E539217688B}"/>
                  </a:ext>
                </a:extLst>
              </p:cNvPr>
              <p:cNvSpPr txBox="1"/>
              <p:nvPr/>
            </p:nvSpPr>
            <p:spPr>
              <a:xfrm>
                <a:off x="4724995" y="4685474"/>
                <a:ext cx="1120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High fuel 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8D30B43-FFF6-865A-76C1-899399081074}"/>
                  </a:ext>
                </a:extLst>
              </p:cNvPr>
              <p:cNvSpPr txBox="1"/>
              <p:nvPr/>
            </p:nvSpPr>
            <p:spPr>
              <a:xfrm>
                <a:off x="1830030" y="5159702"/>
                <a:ext cx="21339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Extreme fire weather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31B8795-B479-60A5-F7D5-A8696505AC1E}"/>
                  </a:ext>
                </a:extLst>
              </p:cNvPr>
              <p:cNvSpPr txBox="1"/>
              <p:nvPr/>
            </p:nvSpPr>
            <p:spPr>
              <a:xfrm>
                <a:off x="4218446" y="5159702"/>
                <a:ext cx="21339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Extreme fire weather</a:t>
                </a:r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B417830-35CF-EDA4-1A03-7AAB51C34004}"/>
                  </a:ext>
                </a:extLst>
              </p:cNvPr>
              <p:cNvGrpSpPr/>
              <p:nvPr/>
            </p:nvGrpSpPr>
            <p:grpSpPr>
              <a:xfrm>
                <a:off x="1694559" y="3234089"/>
                <a:ext cx="4850621" cy="2480612"/>
                <a:chOff x="1694559" y="3234089"/>
                <a:chExt cx="4850621" cy="2480612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9C74B648-A7D2-1D41-58D7-B4A2A6866F91}"/>
                    </a:ext>
                  </a:extLst>
                </p:cNvPr>
                <p:cNvGrpSpPr/>
                <p:nvPr/>
              </p:nvGrpSpPr>
              <p:grpSpPr>
                <a:xfrm>
                  <a:off x="1694559" y="3234089"/>
                  <a:ext cx="4850621" cy="2480612"/>
                  <a:chOff x="1320954" y="2968177"/>
                  <a:chExt cx="7757943" cy="3639403"/>
                </a:xfrm>
              </p:grpSpPr>
              <p:sp>
                <p:nvSpPr>
                  <p:cNvPr id="4" name="Rectangle 3">
                    <a:extLst>
                      <a:ext uri="{FF2B5EF4-FFF2-40B4-BE49-F238E27FC236}">
                        <a16:creationId xmlns:a16="http://schemas.microsoft.com/office/drawing/2014/main" id="{D6570BB5-7CA4-6563-00C5-81E343471AA1}"/>
                      </a:ext>
                    </a:extLst>
                  </p:cNvPr>
                  <p:cNvSpPr/>
                  <p:nvPr/>
                </p:nvSpPr>
                <p:spPr>
                  <a:xfrm>
                    <a:off x="1337814" y="2968177"/>
                    <a:ext cx="7741083" cy="3639403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6B0598F5-941D-E084-D730-4BCD345FD11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320954" y="4787879"/>
                    <a:ext cx="774108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4A3C0538-755C-C2A8-942D-9C3FED380E2A}"/>
                    </a:ext>
                  </a:extLst>
                </p:cNvPr>
                <p:cNvSpPr txBox="1"/>
                <p:nvPr/>
              </p:nvSpPr>
              <p:spPr>
                <a:xfrm>
                  <a:off x="2167655" y="3446381"/>
                  <a:ext cx="145866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Average fuel 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3FABB88C-8084-1AA7-3D37-E339385D691D}"/>
                    </a:ext>
                  </a:extLst>
                </p:cNvPr>
                <p:cNvSpPr txBox="1"/>
                <p:nvPr/>
              </p:nvSpPr>
              <p:spPr>
                <a:xfrm>
                  <a:off x="4724995" y="3446381"/>
                  <a:ext cx="112082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High fuel 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0FEA178C-73CC-D212-28FD-AAE4F9489D93}"/>
                    </a:ext>
                  </a:extLst>
                </p:cNvPr>
                <p:cNvSpPr txBox="1"/>
                <p:nvPr/>
              </p:nvSpPr>
              <p:spPr>
                <a:xfrm>
                  <a:off x="1778734" y="3877802"/>
                  <a:ext cx="223651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Moderate fire weather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53F40D5F-169A-C6B5-CF58-D4CA3709845C}"/>
                    </a:ext>
                  </a:extLst>
                </p:cNvPr>
                <p:cNvSpPr txBox="1"/>
                <p:nvPr/>
              </p:nvSpPr>
              <p:spPr>
                <a:xfrm>
                  <a:off x="4167150" y="3877802"/>
                  <a:ext cx="223651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Moderate fire weather</a:t>
                  </a:r>
                </a:p>
              </p:txBody>
            </p:sp>
          </p:grp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820F62B-D0A0-C7AD-0F36-8E443D3D5D74}"/>
              </a:ext>
            </a:extLst>
          </p:cNvPr>
          <p:cNvGrpSpPr/>
          <p:nvPr/>
        </p:nvGrpSpPr>
        <p:grpSpPr>
          <a:xfrm>
            <a:off x="6461640" y="3638350"/>
            <a:ext cx="4850621" cy="2480612"/>
            <a:chOff x="1694559" y="3234089"/>
            <a:chExt cx="4850621" cy="2480612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41D054C-8DF7-1BF7-0835-8E82F5C0849E}"/>
                </a:ext>
              </a:extLst>
            </p:cNvPr>
            <p:cNvCxnSpPr>
              <a:cxnSpLocks/>
              <a:stCxn id="38" idx="0"/>
              <a:endCxn id="38" idx="2"/>
            </p:cNvCxnSpPr>
            <p:nvPr/>
          </p:nvCxnSpPr>
          <p:spPr>
            <a:xfrm>
              <a:off x="4125141" y="3234089"/>
              <a:ext cx="0" cy="24806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8A2EABE-9DBA-1BBD-7D3D-A259D444F0B5}"/>
                </a:ext>
              </a:extLst>
            </p:cNvPr>
            <p:cNvGrpSpPr/>
            <p:nvPr/>
          </p:nvGrpSpPr>
          <p:grpSpPr>
            <a:xfrm>
              <a:off x="1694559" y="3234089"/>
              <a:ext cx="4850621" cy="2480612"/>
              <a:chOff x="1694559" y="3234089"/>
              <a:chExt cx="4850621" cy="2480612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4E755412-0204-FF0E-6C92-A9CDCFD610E3}"/>
                  </a:ext>
                </a:extLst>
              </p:cNvPr>
              <p:cNvSpPr txBox="1"/>
              <p:nvPr/>
            </p:nvSpPr>
            <p:spPr>
              <a:xfrm>
                <a:off x="2167655" y="4685474"/>
                <a:ext cx="14586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Average fuel 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3FCC4B7-CE6A-4646-D60C-3D37FFD06D70}"/>
                  </a:ext>
                </a:extLst>
              </p:cNvPr>
              <p:cNvSpPr txBox="1"/>
              <p:nvPr/>
            </p:nvSpPr>
            <p:spPr>
              <a:xfrm>
                <a:off x="4724995" y="4685474"/>
                <a:ext cx="11208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High fuel 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F3F0B81-BE3E-7986-4EE1-7ED7C6A4F7E3}"/>
                  </a:ext>
                </a:extLst>
              </p:cNvPr>
              <p:cNvSpPr txBox="1"/>
              <p:nvPr/>
            </p:nvSpPr>
            <p:spPr>
              <a:xfrm>
                <a:off x="1830030" y="5159702"/>
                <a:ext cx="21339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Extreme fire weather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92E5702-BFAE-AF39-4943-B2A85ABE64AE}"/>
                  </a:ext>
                </a:extLst>
              </p:cNvPr>
              <p:cNvSpPr txBox="1"/>
              <p:nvPr/>
            </p:nvSpPr>
            <p:spPr>
              <a:xfrm>
                <a:off x="4218446" y="5159702"/>
                <a:ext cx="21339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Extreme fire weather</a:t>
                </a:r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1099A097-06F3-45A0-02B6-711D3E8CF198}"/>
                  </a:ext>
                </a:extLst>
              </p:cNvPr>
              <p:cNvGrpSpPr/>
              <p:nvPr/>
            </p:nvGrpSpPr>
            <p:grpSpPr>
              <a:xfrm>
                <a:off x="1694559" y="3234089"/>
                <a:ext cx="4850621" cy="2480612"/>
                <a:chOff x="1694559" y="3234089"/>
                <a:chExt cx="4850621" cy="2480612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740726F1-24D9-0B0F-D5FE-C38C753F234D}"/>
                    </a:ext>
                  </a:extLst>
                </p:cNvPr>
                <p:cNvGrpSpPr/>
                <p:nvPr/>
              </p:nvGrpSpPr>
              <p:grpSpPr>
                <a:xfrm>
                  <a:off x="1694559" y="3234089"/>
                  <a:ext cx="4850621" cy="2480612"/>
                  <a:chOff x="1320954" y="2968177"/>
                  <a:chExt cx="7757943" cy="3639403"/>
                </a:xfrm>
              </p:grpSpPr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0C26FACE-A050-56CC-296A-5E661940EF28}"/>
                      </a:ext>
                    </a:extLst>
                  </p:cNvPr>
                  <p:cNvSpPr/>
                  <p:nvPr/>
                </p:nvSpPr>
                <p:spPr>
                  <a:xfrm>
                    <a:off x="1337814" y="2968177"/>
                    <a:ext cx="7741083" cy="3639403"/>
                  </a:xfrm>
                  <a:prstGeom prst="rect">
                    <a:avLst/>
                  </a:prstGeom>
                  <a:noFill/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39" name="Straight Connector 38">
                    <a:extLst>
                      <a:ext uri="{FF2B5EF4-FFF2-40B4-BE49-F238E27FC236}">
                        <a16:creationId xmlns:a16="http://schemas.microsoft.com/office/drawing/2014/main" id="{5A3AB249-6F6F-CAC2-E11F-A3CA98ADF9D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320954" y="4787879"/>
                    <a:ext cx="774108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168B71FC-158D-0A97-C49F-FABC3C79E32B}"/>
                    </a:ext>
                  </a:extLst>
                </p:cNvPr>
                <p:cNvSpPr txBox="1"/>
                <p:nvPr/>
              </p:nvSpPr>
              <p:spPr>
                <a:xfrm>
                  <a:off x="2167655" y="3446381"/>
                  <a:ext cx="145866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Average fuel 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4F527589-21DF-DAD7-6DC3-9242AA34F4F9}"/>
                    </a:ext>
                  </a:extLst>
                </p:cNvPr>
                <p:cNvSpPr txBox="1"/>
                <p:nvPr/>
              </p:nvSpPr>
              <p:spPr>
                <a:xfrm>
                  <a:off x="4724995" y="3446381"/>
                  <a:ext cx="112082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High fuel 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E02800DB-63D6-FF45-6834-0783CC0A3295}"/>
                    </a:ext>
                  </a:extLst>
                </p:cNvPr>
                <p:cNvSpPr txBox="1"/>
                <p:nvPr/>
              </p:nvSpPr>
              <p:spPr>
                <a:xfrm>
                  <a:off x="1778734" y="3877802"/>
                  <a:ext cx="223651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Moderate fire weather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0A2B7003-B22D-D767-B28B-CA545AF2D4FA}"/>
                    </a:ext>
                  </a:extLst>
                </p:cNvPr>
                <p:cNvSpPr txBox="1"/>
                <p:nvPr/>
              </p:nvSpPr>
              <p:spPr>
                <a:xfrm>
                  <a:off x="4167150" y="3877802"/>
                  <a:ext cx="223651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Moderate fire weather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38400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44</Words>
  <Application>Microsoft Macintosh PowerPoint</Application>
  <PresentationFormat>Widescreen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Hayes, Katherine</dc:creator>
  <cp:lastModifiedBy>Hayes, Katherine</cp:lastModifiedBy>
  <cp:revision>2</cp:revision>
  <dcterms:created xsi:type="dcterms:W3CDTF">2022-10-14T21:22:01Z</dcterms:created>
  <dcterms:modified xsi:type="dcterms:W3CDTF">2022-10-19T04:30:06Z</dcterms:modified>
</cp:coreProperties>
</file>

<file path=docProps/thumbnail.jpeg>
</file>